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66" r:id="rId3"/>
    <p:sldId id="284" r:id="rId4"/>
    <p:sldId id="308" r:id="rId5"/>
    <p:sldId id="309" r:id="rId6"/>
    <p:sldId id="310" r:id="rId7"/>
    <p:sldId id="311" r:id="rId8"/>
    <p:sldId id="301" r:id="rId9"/>
    <p:sldId id="30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Evaluation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Ballot Counters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617805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5877231" cy="4201549"/>
          </a:xfrm>
        </p:spPr>
        <p:txBody>
          <a:bodyPr>
            <a:normAutofit/>
          </a:bodyPr>
          <a:lstStyle/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You will be responsible for collecting ballots from the voting judges. Judges will be equally assigned to both Ballot Counters.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names of the judges will be shared with you in advance.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Timer’s Sheet will be collected by the Chief Judge.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ballot from the Tie-Breaking Judge will be collected only by the Chief Judge.</a:t>
            </a:r>
            <a:endParaRPr lang="en-US" sz="20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object 4">
            <a:extLst>
              <a:ext uri="{FF2B5EF4-FFF2-40B4-BE49-F238E27FC236}">
                <a16:creationId xmlns:a16="http://schemas.microsoft.com/office/drawing/2014/main" id="{6ADF1D36-DB4A-B0CF-2F76-9E750818618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75931" y="1431036"/>
            <a:ext cx="4277868" cy="39959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DAFA73-6C7F-4822-64FA-2F5C8F590D1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7107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/>
          </a:bodyPr>
          <a:lstStyle/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You shall collect the ballot from each assigned Voting Judge in person.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Please verify that the ballots are signed and include the name of the Judge.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Unsigned ballots will be discarded.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3159B3-AC3D-44AD-3EF8-ED53D87B3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034" y="1862138"/>
            <a:ext cx="5523730" cy="15668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9F7B2F-D4B1-DDAC-29CA-5A0819E2F78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5899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Once the ballots are collected, the Ballot Counters, along with the Chief Judge, will proceed to the breakout room or holding area.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Each Ballot Counter will tally the scores independently.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individual Counters' Tally Sheets will be collated in the breakout room/holding area, and the ballot counting process will be completed.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Chief Judge will inform the team if there are any time disqualifications.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final Tally Sheet will be filled by identifying all qualified contestants and valid ballots, and the final scores will be calculated.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1143000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BB0921-B04A-01EE-4276-FB691445681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628749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contestants across the top of the Tally Sheet.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judges in the column on the left.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Under each contestant's name, enter the points awarded by each judge.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3 points for First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2 points for Second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1 point for Third Place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445893-05C1-0E95-5430-71F9EEE4880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421685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/>
          </a:bodyPr>
          <a:lstStyle/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Add up the scores for each contestant.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Once all Tally Sheets are complete, compare the totals to ensure consistency. If discrepancies are found, resolve them before proceeding.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In case of a tie for any of the top 3 positions, the ranking on the Tie-Breaking Judge’s ballot will be used by the Chief Judge to determine the final result.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The Chief Judge will disclose the necessary details from the Tie-Breaking Judge’s ballot to break the tie.</a:t>
            </a:r>
            <a:endParaRPr lang="en-US" sz="22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691564-AC4A-5437-902A-77C5D3BC21D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16078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Once all discrepancies are resolved and ties are broken, write the names of the top 3 winners on the Tally Sheet.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Keep the Tally Sheet with you until the results are officially announced.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If the winner announcement at the end of the contest is incorrect, immediately interrupt the proceedings to ensure the correct results are declared.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You must remain present until the results are announced.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F22593-C1E6-EC7E-9B8F-A81B9142CA8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97209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C0EC47-A96E-B066-CD11-E8B6015470D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171323" y="3423112"/>
            <a:ext cx="4379175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Ballot Counters.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6BAFB2-2711-3295-FDDC-0CDAED009A4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521</Words>
  <Application>Microsoft Office PowerPoint</Application>
  <PresentationFormat>Widescreen</PresentationFormat>
  <Paragraphs>76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23</cp:revision>
  <dcterms:created xsi:type="dcterms:W3CDTF">2024-06-17T17:05:05Z</dcterms:created>
  <dcterms:modified xsi:type="dcterms:W3CDTF">2025-08-01T08:37:48Z</dcterms:modified>
</cp:coreProperties>
</file>